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46" r:id="rId2"/>
    <p:sldId id="328" r:id="rId3"/>
    <p:sldId id="334" r:id="rId4"/>
    <p:sldId id="329" r:id="rId5"/>
    <p:sldId id="335" r:id="rId6"/>
    <p:sldId id="336" r:id="rId7"/>
    <p:sldId id="338" r:id="rId8"/>
    <p:sldId id="343" r:id="rId9"/>
    <p:sldId id="342" r:id="rId10"/>
    <p:sldId id="339" r:id="rId11"/>
    <p:sldId id="337" r:id="rId12"/>
    <p:sldId id="320" r:id="rId13"/>
    <p:sldId id="345" r:id="rId14"/>
    <p:sldId id="341" r:id="rId15"/>
    <p:sldId id="347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D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jpeg>
</file>

<file path=ppt/media/image11.png>
</file>

<file path=ppt/media/image12.svg>
</file>

<file path=ppt/media/image13.pn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jpeg>
</file>

<file path=ppt/media/image25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041350-E8D6-4825-9334-AE584A256A49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FB8EF-EE74-4C47-B1AD-7E2EACB44F2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1901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9194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1838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4330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4516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8FFB6A-62DD-4A6A-A955-A0D38E82E3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97EF3D-3CAF-4622-8535-EB91875436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DD4E609-21AA-4FF3-B162-474105F72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802F46-0437-4D72-8122-1D62FF8B4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9A26FE-0D4F-470E-923C-E4C83195D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0303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00FE79-E60B-4F62-B851-8051A29F2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0739173-8437-42F0-B991-B46C7A418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DBC0AE-AA36-421F-A33F-EBEDD30B3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5055CD-5666-4818-A6F7-700FEC868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BB65D6-5396-4DFD-AD58-CC0F0DEA4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5728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31AA715-D617-4FDC-9754-2D609BE85F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FE1F058-C5E3-47FD-A31F-717C1E4C8A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AC29F0-D632-4027-AD75-6AB3D2026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5AF43E2-B926-4508-B81C-1E9A364E2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1FA219-0457-4BB5-9704-2BF0112E9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54360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Marcador de posición de imagen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</a:t>
            </a:r>
          </a:p>
        </p:txBody>
      </p:sp>
      <p:sp>
        <p:nvSpPr>
          <p:cNvPr id="1037" name="Título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título de la presentación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222389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4FBA62-3DEE-4B3F-A96F-DE72A984D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4468EC-7433-49AF-9A3E-7D68C1572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FD5B15-E101-44B2-8B07-AE53C273D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682F40-477E-4B66-913E-92B27720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ADD7F4-5C65-4F93-B345-8E2A04198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8074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829502-F1E7-46C8-9E56-6CEC2AEA7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5593FEC-AC37-4F54-B855-56D92A249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7441F3-4263-4576-8DDE-88A39BAA4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4115F7-7E5B-4335-B179-F40D9D18C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DE6E8EB-53D9-4B27-9661-99E4E60D4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4988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00962F-60E5-426E-AF80-36730F0B3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5C8A566-D5AA-4CB8-A50F-E8F06228CF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BFCD750-3378-4D3C-B3AA-D6170C83E2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E888078-10DC-46F0-9204-CE77230CA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DEEA20B-453A-4C1F-90CA-83118B46F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44DCA04-866F-4D9E-902D-AF8181255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2899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8E271C-406C-464E-A878-803ACDE6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3504A0-E132-4D95-AC7E-4EDE15A8C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4CB0275-25BC-46DD-A990-764DB65D2C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054B484-5B5C-47D5-B10B-3A6AFE4B49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AD2DEF9-71E8-4C76-9EEA-3519EC9EBC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5EEBD47-3548-4129-8586-0DF82538E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FD642E-F9E9-467D-882A-4CFBBAFB5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2B86F5C-AA96-41BD-80BF-D42D5A7E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149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134DBA-3DA4-4228-9B72-08F98A8BF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C959F56-1004-4283-BA65-AA621F166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CAE59C4-3674-46C2-A4AA-64E5E03B7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9CDC962-BB6C-4059-ADB1-1A6D21692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8013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820E61F-3EF5-462F-92FF-B1B41B603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0121FEB-4B7F-4C4F-905D-3B4274298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837C29-16A3-438C-B456-9120D5B6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56207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204C99-9CDB-4B66-99FF-4A9C43D48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4B7F3C-2840-4192-BBC0-49AB6ECF6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1F3224F-F94C-4DCC-A476-4AC5D7BF2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CAD30B9-3FE6-4C65-8EE7-EAF2FFB03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AA6B853-6BDB-481B-B613-150F7A0E5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0158DE-78F0-459C-B7E7-847962DCA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5612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3C6C17-021D-4480-9297-844D0CBB6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021EC4A-F30A-4508-82E0-E861EB3E00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8674B39-4C90-4ABD-A732-DA5C2A5BD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9C8E27F-EF72-4F2D-9F89-8B76C64E4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CFC700-70AE-453B-AB22-9CFC0C7F0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16A82BE-5DBA-47E1-A9F4-1221374A9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2604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D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B4C8340-47EA-461F-8C4B-AB1606EBD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A945AA5-7BDD-462D-BE8E-8D9FE5936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71A405-437D-4C97-A9B7-F16E005047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2EBE9C-02D2-4888-9BD1-B4380C30133A}" type="datetimeFigureOut">
              <a:rPr lang="es-ES" smtClean="0"/>
              <a:t>12/05/2021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F5ABAE-8349-4C5F-8EE6-A141E22A6A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7B9783-21DC-4038-BE56-5840D7D25D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4FBBB-D162-4D30-9E63-2F54D337C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8793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jpeg"/><Relationship Id="rId9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Logotipo, Icono&#10;&#10;Descripción generada automáticamente">
            <a:extLst>
              <a:ext uri="{FF2B5EF4-FFF2-40B4-BE49-F238E27FC236}">
                <a16:creationId xmlns:a16="http://schemas.microsoft.com/office/drawing/2014/main" id="{5B3E4AC8-7647-414A-8EB9-CC77FE22D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838" b="98985" l="2320" r="93557">
                        <a14:foregroundMark x1="49742" y1="7614" x2="54639" y2="6345"/>
                        <a14:foregroundMark x1="58247" y1="7614" x2="65722" y2="11421"/>
                        <a14:foregroundMark x1="90979" y1="35533" x2="93814" y2="47716"/>
                        <a14:foregroundMark x1="93814" y1="47716" x2="90979" y2="66244"/>
                        <a14:foregroundMark x1="71907" y1="89848" x2="71907" y2="89848"/>
                        <a14:foregroundMark x1="77320" y1="86802" x2="61082" y2="94924"/>
                        <a14:foregroundMark x1="73454" y1="92132" x2="59536" y2="96193"/>
                        <a14:foregroundMark x1="59536" y1="96193" x2="59278" y2="96193"/>
                        <a14:foregroundMark x1="7474" y1="72843" x2="15206" y2="86548"/>
                        <a14:foregroundMark x1="15206" y1="86548" x2="13660" y2="82741"/>
                        <a14:foregroundMark x1="26804" y1="89848" x2="30928" y2="93147"/>
                        <a14:foregroundMark x1="26289" y1="90609" x2="32990" y2="94416"/>
                        <a14:foregroundMark x1="21649" y1="87310" x2="30155" y2="93909"/>
                        <a14:foregroundMark x1="59536" y1="59645" x2="63660" y2="73604"/>
                        <a14:foregroundMark x1="63660" y1="73604" x2="62371" y2="74873"/>
                        <a14:foregroundMark x1="6443" y1="34010" x2="3093" y2="50254"/>
                        <a14:foregroundMark x1="8247" y1="34010" x2="6701" y2="39848"/>
                        <a14:foregroundMark x1="3093" y1="50254" x2="2835" y2="54315"/>
                        <a14:foregroundMark x1="43299" y1="96701" x2="55412" y2="96954"/>
                        <a14:foregroundMark x1="55412" y1="96954" x2="56701" y2="97716"/>
                        <a14:foregroundMark x1="46392" y1="97208" x2="54897" y2="98985"/>
                        <a14:foregroundMark x1="32990" y1="91624" x2="37371" y2="95939"/>
                        <a14:foregroundMark x1="39433" y1="95178" x2="40464" y2="95178"/>
                        <a14:foregroundMark x1="15979" y1="84518" x2="23454" y2="906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261" y="190494"/>
            <a:ext cx="4329475" cy="4396426"/>
          </a:xfrm>
          <a:prstGeom prst="rect">
            <a:avLst/>
          </a:prstGeom>
        </p:spPr>
      </p:pic>
      <p:sp>
        <p:nvSpPr>
          <p:cNvPr id="3" name="Cuadro de texto 6">
            <a:extLst>
              <a:ext uri="{FF2B5EF4-FFF2-40B4-BE49-F238E27FC236}">
                <a16:creationId xmlns:a16="http://schemas.microsoft.com/office/drawing/2014/main" id="{B2951D37-5416-4769-8E3D-BA0083115633}"/>
              </a:ext>
            </a:extLst>
          </p:cNvPr>
          <p:cNvSpPr txBox="1"/>
          <p:nvPr/>
        </p:nvSpPr>
        <p:spPr>
          <a:xfrm>
            <a:off x="3130980" y="5960539"/>
            <a:ext cx="5930038" cy="522309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500"/>
              </a:lnSpc>
            </a:pPr>
            <a:r>
              <a:rPr lang="es-ES" sz="2400" b="1" i="1" dirty="0">
                <a:solidFill>
                  <a:schemeClr val="accent1"/>
                </a:solidFill>
                <a:latin typeface="Garamond" panose="02020404030301010803" pitchFamily="18" charset="0"/>
              </a:rPr>
              <a:t>UNA AYUDA PARA NUESTRO HOGAR</a:t>
            </a:r>
            <a:br>
              <a:rPr lang="es-ES" sz="2400" b="0" i="1" spc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s-ES" sz="900" b="0" i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APLICACIÓN MÓVIL</a:t>
            </a:r>
            <a:endParaRPr lang="es-ES" sz="2400" spc="300" baseline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28AE840-59CD-4581-8F8F-97328E2CB287}"/>
              </a:ext>
            </a:extLst>
          </p:cNvPr>
          <p:cNvSpPr txBox="1"/>
          <p:nvPr/>
        </p:nvSpPr>
        <p:spPr>
          <a:xfrm>
            <a:off x="3512983" y="4765898"/>
            <a:ext cx="51660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>
                <a:solidFill>
                  <a:schemeClr val="accent1">
                    <a:lumMod val="50000"/>
                  </a:schemeClr>
                </a:solidFill>
                <a:latin typeface="Lato Black" panose="020F0A02020204030203" pitchFamily="34" charset="0"/>
              </a:rPr>
              <a:t>ECOPROTECT</a:t>
            </a:r>
          </a:p>
        </p:txBody>
      </p:sp>
    </p:spTree>
    <p:extLst>
      <p:ext uri="{BB962C8B-B14F-4D97-AF65-F5344CB8AC3E}">
        <p14:creationId xmlns:p14="http://schemas.microsoft.com/office/powerpoint/2010/main" val="1074437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naturaleza tumblr fondo - naturaleza fondos de pantalla tumblr - 1024x768 -  WallpaperTip">
            <a:extLst>
              <a:ext uri="{FF2B5EF4-FFF2-40B4-BE49-F238E27FC236}">
                <a16:creationId xmlns:a16="http://schemas.microsoft.com/office/drawing/2014/main" id="{FA85C939-4EA7-4340-98F1-9D15B7FD2C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05" r="-1" b="-1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BFBDE01-52C2-466F-B5CB-F8A588F93D16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F195719-8478-4ADF-B9FD-9853D84287C5}"/>
              </a:ext>
            </a:extLst>
          </p:cNvPr>
          <p:cNvSpPr txBox="1"/>
          <p:nvPr/>
        </p:nvSpPr>
        <p:spPr>
          <a:xfrm>
            <a:off x="949458" y="4265997"/>
            <a:ext cx="6038196" cy="19389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6000" dirty="0">
                <a:latin typeface="Lato Black" panose="020F0A02020204030203" pitchFamily="34" charset="0"/>
              </a:rPr>
              <a:t>Contratiempos y soluciones</a:t>
            </a:r>
          </a:p>
        </p:txBody>
      </p:sp>
    </p:spTree>
    <p:extLst>
      <p:ext uri="{BB962C8B-B14F-4D97-AF65-F5344CB8AC3E}">
        <p14:creationId xmlns:p14="http://schemas.microsoft.com/office/powerpoint/2010/main" val="3262877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1FDCA79-DAAD-45C8-AB06-3C1E3935BB80}"/>
              </a:ext>
            </a:extLst>
          </p:cNvPr>
          <p:cNvSpPr/>
          <p:nvPr/>
        </p:nvSpPr>
        <p:spPr>
          <a:xfrm>
            <a:off x="688669" y="569509"/>
            <a:ext cx="10562354" cy="72984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903FDD7-780C-4C15-9AB0-F6A60534104D}"/>
              </a:ext>
            </a:extLst>
          </p:cNvPr>
          <p:cNvSpPr txBox="1"/>
          <p:nvPr/>
        </p:nvSpPr>
        <p:spPr>
          <a:xfrm>
            <a:off x="745776" y="509605"/>
            <a:ext cx="89588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Contratiempos y soluciones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64D1A84-9B95-41BB-B147-DCF3B657E299}"/>
              </a:ext>
            </a:extLst>
          </p:cNvPr>
          <p:cNvSpPr txBox="1"/>
          <p:nvPr/>
        </p:nvSpPr>
        <p:spPr>
          <a:xfrm>
            <a:off x="955501" y="1979802"/>
            <a:ext cx="4077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latin typeface="Lato Black" panose="020F0A02020204030203" pitchFamily="34" charset="0"/>
              </a:rPr>
              <a:t>Errores de última hora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63F00EE7-DD6E-4996-8931-BA4C6F676999}"/>
              </a:ext>
            </a:extLst>
          </p:cNvPr>
          <p:cNvCxnSpPr/>
          <p:nvPr/>
        </p:nvCxnSpPr>
        <p:spPr>
          <a:xfrm>
            <a:off x="5080932" y="2241412"/>
            <a:ext cx="14680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FDCB60FD-34B6-4B6E-8EB3-6DD9B2C7CF5B}"/>
              </a:ext>
            </a:extLst>
          </p:cNvPr>
          <p:cNvSpPr txBox="1"/>
          <p:nvPr/>
        </p:nvSpPr>
        <p:spPr>
          <a:xfrm>
            <a:off x="6753692" y="1979802"/>
            <a:ext cx="4077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Versiones congeladas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437440D-8C12-4588-B2B5-56F3CBB6A0F3}"/>
              </a:ext>
            </a:extLst>
          </p:cNvPr>
          <p:cNvSpPr txBox="1"/>
          <p:nvPr/>
        </p:nvSpPr>
        <p:spPr>
          <a:xfrm>
            <a:off x="900695" y="4729381"/>
            <a:ext cx="4077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latin typeface="Lato Black" panose="020F0A02020204030203" pitchFamily="34" charset="0"/>
              </a:rPr>
              <a:t>Tareas descompensadas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174B2F38-7F64-4B63-8D24-0B605ECC833D}"/>
              </a:ext>
            </a:extLst>
          </p:cNvPr>
          <p:cNvCxnSpPr/>
          <p:nvPr/>
        </p:nvCxnSpPr>
        <p:spPr>
          <a:xfrm>
            <a:off x="5080932" y="4986144"/>
            <a:ext cx="14680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1FE4F2B-E650-46CF-A37F-A2491CD2FE7D}"/>
              </a:ext>
            </a:extLst>
          </p:cNvPr>
          <p:cNvSpPr txBox="1"/>
          <p:nvPr/>
        </p:nvSpPr>
        <p:spPr>
          <a:xfrm>
            <a:off x="6753692" y="4724534"/>
            <a:ext cx="48818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Recalibración de esfuerzos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B40CE34-9A77-49A5-B464-F0B8A074FD95}"/>
              </a:ext>
            </a:extLst>
          </p:cNvPr>
          <p:cNvSpPr txBox="1"/>
          <p:nvPr/>
        </p:nvSpPr>
        <p:spPr>
          <a:xfrm>
            <a:off x="955502" y="2840416"/>
            <a:ext cx="4077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latin typeface="Lato Black" panose="020F0A02020204030203" pitchFamily="34" charset="0"/>
              </a:rPr>
              <a:t>Caída del servidor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4C3B44C1-763B-40A5-8C52-6CE4D5200357}"/>
              </a:ext>
            </a:extLst>
          </p:cNvPr>
          <p:cNvCxnSpPr/>
          <p:nvPr/>
        </p:nvCxnSpPr>
        <p:spPr>
          <a:xfrm>
            <a:off x="5080933" y="3102026"/>
            <a:ext cx="14680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7B84DB2-F02A-4DB2-A139-D52B4D3CEFCA}"/>
              </a:ext>
            </a:extLst>
          </p:cNvPr>
          <p:cNvSpPr txBox="1"/>
          <p:nvPr/>
        </p:nvSpPr>
        <p:spPr>
          <a:xfrm>
            <a:off x="6753693" y="2840416"/>
            <a:ext cx="467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Trabajar en local + GitHub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1092564-5F62-49F5-8284-D87BAACA4CE3}"/>
              </a:ext>
            </a:extLst>
          </p:cNvPr>
          <p:cNvSpPr txBox="1"/>
          <p:nvPr/>
        </p:nvSpPr>
        <p:spPr>
          <a:xfrm>
            <a:off x="955500" y="3567032"/>
            <a:ext cx="41254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latin typeface="Lato Black" panose="020F0A02020204030203" pitchFamily="34" charset="0"/>
              </a:rPr>
              <a:t>Uso compartido del servidor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15BDB4C5-3734-4663-8403-35CA90A526D6}"/>
              </a:ext>
            </a:extLst>
          </p:cNvPr>
          <p:cNvCxnSpPr/>
          <p:nvPr/>
        </p:nvCxnSpPr>
        <p:spPr>
          <a:xfrm>
            <a:off x="5080932" y="4084591"/>
            <a:ext cx="14680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40FFF76-26FA-4F37-8302-AF3F626E7C63}"/>
              </a:ext>
            </a:extLst>
          </p:cNvPr>
          <p:cNvSpPr txBox="1"/>
          <p:nvPr/>
        </p:nvSpPr>
        <p:spPr>
          <a:xfrm>
            <a:off x="6753692" y="3782475"/>
            <a:ext cx="4077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Duplicar servidor</a:t>
            </a:r>
          </a:p>
        </p:txBody>
      </p:sp>
    </p:spTree>
    <p:extLst>
      <p:ext uri="{BB962C8B-B14F-4D97-AF65-F5344CB8AC3E}">
        <p14:creationId xmlns:p14="http://schemas.microsoft.com/office/powerpoint/2010/main" val="2709790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o 18">
            <a:extLst>
              <a:ext uri="{FF2B5EF4-FFF2-40B4-BE49-F238E27FC236}">
                <a16:creationId xmlns:a16="http://schemas.microsoft.com/office/drawing/2014/main" id="{E32FD6B1-AB02-4915-880E-1C60DAF20BBA}"/>
              </a:ext>
            </a:extLst>
          </p:cNvPr>
          <p:cNvGrpSpPr/>
          <p:nvPr/>
        </p:nvGrpSpPr>
        <p:grpSpPr>
          <a:xfrm>
            <a:off x="2272085" y="3618961"/>
            <a:ext cx="4400582" cy="3147905"/>
            <a:chOff x="3363497" y="4490129"/>
            <a:chExt cx="3239460" cy="2346987"/>
          </a:xfrm>
        </p:grpSpPr>
        <p:sp>
          <p:nvSpPr>
            <p:cNvPr id="70" name="Elipse 69">
              <a:extLst>
                <a:ext uri="{FF2B5EF4-FFF2-40B4-BE49-F238E27FC236}">
                  <a16:creationId xmlns:a16="http://schemas.microsoft.com/office/drawing/2014/main" id="{ED4D1699-3F15-44C8-AB6D-BA4A521CB817}"/>
                </a:ext>
              </a:extLst>
            </p:cNvPr>
            <p:cNvSpPr/>
            <p:nvPr/>
          </p:nvSpPr>
          <p:spPr>
            <a:xfrm>
              <a:off x="3564416" y="4490129"/>
              <a:ext cx="2402424" cy="234698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1" name="CuadroTexto 70">
              <a:extLst>
                <a:ext uri="{FF2B5EF4-FFF2-40B4-BE49-F238E27FC236}">
                  <a16:creationId xmlns:a16="http://schemas.microsoft.com/office/drawing/2014/main" id="{22A5C2C4-CAA8-4094-90F7-665E304ED190}"/>
                </a:ext>
              </a:extLst>
            </p:cNvPr>
            <p:cNvSpPr txBox="1"/>
            <p:nvPr/>
          </p:nvSpPr>
          <p:spPr>
            <a:xfrm>
              <a:off x="3363497" y="4893943"/>
              <a:ext cx="32394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	</a:t>
              </a:r>
              <a:r>
                <a:rPr lang="es-ES" sz="1600" dirty="0">
                  <a:latin typeface="Lato Black" panose="020F0A02020204030203" pitchFamily="34" charset="0"/>
                </a:rPr>
                <a:t>DOCUMENTACIÓN</a:t>
              </a:r>
              <a:endParaRPr lang="es-ES" dirty="0">
                <a:latin typeface="Lato Black" panose="020F0A02020204030203" pitchFamily="34" charset="0"/>
              </a:endParaRPr>
            </a:p>
          </p:txBody>
        </p:sp>
      </p:grpSp>
      <p:sp>
        <p:nvSpPr>
          <p:cNvPr id="15" name="Elipse 14">
            <a:extLst>
              <a:ext uri="{FF2B5EF4-FFF2-40B4-BE49-F238E27FC236}">
                <a16:creationId xmlns:a16="http://schemas.microsoft.com/office/drawing/2014/main" id="{90043C8F-C5CD-46AA-93CC-C1CE227DE1EE}"/>
              </a:ext>
            </a:extLst>
          </p:cNvPr>
          <p:cNvSpPr/>
          <p:nvPr/>
        </p:nvSpPr>
        <p:spPr>
          <a:xfrm>
            <a:off x="322786" y="323188"/>
            <a:ext cx="4716000" cy="4715723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2" name="Elipse 71">
            <a:extLst>
              <a:ext uri="{FF2B5EF4-FFF2-40B4-BE49-F238E27FC236}">
                <a16:creationId xmlns:a16="http://schemas.microsoft.com/office/drawing/2014/main" id="{41597BEB-6487-443E-92C2-EE3C8965147E}"/>
              </a:ext>
            </a:extLst>
          </p:cNvPr>
          <p:cNvSpPr/>
          <p:nvPr/>
        </p:nvSpPr>
        <p:spPr>
          <a:xfrm>
            <a:off x="770947" y="111363"/>
            <a:ext cx="3850816" cy="356032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9" name="Imagen 8" descr="Una persona sonriendo&#10;&#10;Descripción generada automáticamente">
            <a:extLst>
              <a:ext uri="{FF2B5EF4-FFF2-40B4-BE49-F238E27FC236}">
                <a16:creationId xmlns:a16="http://schemas.microsoft.com/office/drawing/2014/main" id="{0EB846D2-F5C3-40C1-AEEC-9B11F0C22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476" y="1130144"/>
            <a:ext cx="1179640" cy="15077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Imagen 11" descr="Un hombre con una camisa roja&#10;&#10;Descripción generada automáticamente">
            <a:extLst>
              <a:ext uri="{FF2B5EF4-FFF2-40B4-BE49-F238E27FC236}">
                <a16:creationId xmlns:a16="http://schemas.microsoft.com/office/drawing/2014/main" id="{938C7817-052E-471D-905A-F12A18A739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446" t="7477" r="29784" b="34855"/>
          <a:stretch/>
        </p:blipFill>
        <p:spPr>
          <a:xfrm>
            <a:off x="2874119" y="1116500"/>
            <a:ext cx="1179640" cy="15035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5" name="CuadroTexto 54">
            <a:extLst>
              <a:ext uri="{FF2B5EF4-FFF2-40B4-BE49-F238E27FC236}">
                <a16:creationId xmlns:a16="http://schemas.microsoft.com/office/drawing/2014/main" id="{5EB37021-51A4-496E-857B-AD5143F78E36}"/>
              </a:ext>
            </a:extLst>
          </p:cNvPr>
          <p:cNvSpPr txBox="1"/>
          <p:nvPr/>
        </p:nvSpPr>
        <p:spPr>
          <a:xfrm>
            <a:off x="1096218" y="2620046"/>
            <a:ext cx="1356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s-ES" dirty="0"/>
              <a:t>Edwin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7DB69D51-5A77-4D97-B4A1-648CFBD9C185}"/>
              </a:ext>
            </a:extLst>
          </p:cNvPr>
          <p:cNvSpPr txBox="1"/>
          <p:nvPr/>
        </p:nvSpPr>
        <p:spPr>
          <a:xfrm>
            <a:off x="2448271" y="2628833"/>
            <a:ext cx="165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s-ES" b="1" dirty="0"/>
              <a:t>Jonathan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2C2AEAFD-5D4B-4FCD-8489-D1C418CCAE9E}"/>
              </a:ext>
            </a:extLst>
          </p:cNvPr>
          <p:cNvGrpSpPr/>
          <p:nvPr/>
        </p:nvGrpSpPr>
        <p:grpSpPr>
          <a:xfrm>
            <a:off x="2048882" y="3112626"/>
            <a:ext cx="1352999" cy="1849221"/>
            <a:chOff x="1367111" y="1123828"/>
            <a:chExt cx="1352999" cy="1849221"/>
          </a:xfrm>
        </p:grpSpPr>
        <p:sp>
          <p:nvSpPr>
            <p:cNvPr id="53" name="CuadroTexto 52">
              <a:extLst>
                <a:ext uri="{FF2B5EF4-FFF2-40B4-BE49-F238E27FC236}">
                  <a16:creationId xmlns:a16="http://schemas.microsoft.com/office/drawing/2014/main" id="{09BFF222-F3B7-4A25-AA26-CF26BD74511E}"/>
                </a:ext>
              </a:extLst>
            </p:cNvPr>
            <p:cNvSpPr txBox="1"/>
            <p:nvPr/>
          </p:nvSpPr>
          <p:spPr>
            <a:xfrm>
              <a:off x="1680425" y="2628833"/>
              <a:ext cx="1039685" cy="344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Noel</a:t>
              </a:r>
            </a:p>
          </p:txBody>
        </p:sp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6E410A76-E78A-4303-858D-FEF15FD035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840" t="10161" r="16869" b="19804"/>
            <a:stretch/>
          </p:blipFill>
          <p:spPr>
            <a:xfrm>
              <a:off x="1367111" y="1123828"/>
              <a:ext cx="1179640" cy="148735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  <p:sp>
        <p:nvSpPr>
          <p:cNvPr id="64" name="Elipse 63">
            <a:extLst>
              <a:ext uri="{FF2B5EF4-FFF2-40B4-BE49-F238E27FC236}">
                <a16:creationId xmlns:a16="http://schemas.microsoft.com/office/drawing/2014/main" id="{20F56916-CDCC-43D5-81DF-D70E83DC46D2}"/>
              </a:ext>
            </a:extLst>
          </p:cNvPr>
          <p:cNvSpPr/>
          <p:nvPr/>
        </p:nvSpPr>
        <p:spPr>
          <a:xfrm>
            <a:off x="5649359" y="192308"/>
            <a:ext cx="6120000" cy="61200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35BF93F9-C7EE-4A42-882C-1B61A0F7B689}"/>
              </a:ext>
            </a:extLst>
          </p:cNvPr>
          <p:cNvGrpSpPr/>
          <p:nvPr/>
        </p:nvGrpSpPr>
        <p:grpSpPr>
          <a:xfrm>
            <a:off x="6598815" y="1389828"/>
            <a:ext cx="4304539" cy="4007937"/>
            <a:chOff x="6491653" y="777921"/>
            <a:chExt cx="4506700" cy="4123659"/>
          </a:xfrm>
        </p:grpSpPr>
        <p:pic>
          <p:nvPicPr>
            <p:cNvPr id="7" name="Imagen 6" descr="Cara de un hombre sonriendo&#10;&#10;Descripción generada automáticamente">
              <a:extLst>
                <a:ext uri="{FF2B5EF4-FFF2-40B4-BE49-F238E27FC236}">
                  <a16:creationId xmlns:a16="http://schemas.microsoft.com/office/drawing/2014/main" id="{65A1444B-A9FA-481A-8EBB-084EE247D8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41854" y="777921"/>
              <a:ext cx="1230499" cy="155872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4" name="Imagen 13" descr="Una persona sonriendo&#10;&#10;Descripción generada automáticamente">
              <a:extLst>
                <a:ext uri="{FF2B5EF4-FFF2-40B4-BE49-F238E27FC236}">
                  <a16:creationId xmlns:a16="http://schemas.microsoft.com/office/drawing/2014/main" id="{AD656C75-1CA1-4A2A-A59A-CD3B8B0F0E1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106902" y="2919645"/>
              <a:ext cx="1230500" cy="155872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97363577-3E61-49E2-A931-779BA72D3B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1940" t="2365" r="19538" b="7705"/>
            <a:stretch/>
          </p:blipFill>
          <p:spPr>
            <a:xfrm>
              <a:off x="6491653" y="777922"/>
              <a:ext cx="1230499" cy="155872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42" name="CuadroTexto 41">
              <a:extLst>
                <a:ext uri="{FF2B5EF4-FFF2-40B4-BE49-F238E27FC236}">
                  <a16:creationId xmlns:a16="http://schemas.microsoft.com/office/drawing/2014/main" id="{54ED9528-1349-4D05-B1F8-6AD8AE04B6D5}"/>
                </a:ext>
              </a:extLst>
            </p:cNvPr>
            <p:cNvSpPr txBox="1"/>
            <p:nvPr/>
          </p:nvSpPr>
          <p:spPr>
            <a:xfrm>
              <a:off x="6505057" y="2388697"/>
              <a:ext cx="1176475" cy="37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Guillermo</a:t>
              </a:r>
            </a:p>
          </p:txBody>
        </p:sp>
        <p:sp>
          <p:nvSpPr>
            <p:cNvPr id="51" name="CuadroTexto 50">
              <a:extLst>
                <a:ext uri="{FF2B5EF4-FFF2-40B4-BE49-F238E27FC236}">
                  <a16:creationId xmlns:a16="http://schemas.microsoft.com/office/drawing/2014/main" id="{43660011-538A-400B-9AED-1E36240BF7C3}"/>
                </a:ext>
              </a:extLst>
            </p:cNvPr>
            <p:cNvSpPr txBox="1"/>
            <p:nvPr/>
          </p:nvSpPr>
          <p:spPr>
            <a:xfrm>
              <a:off x="8387031" y="2383331"/>
              <a:ext cx="781898" cy="37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Ángel</a:t>
              </a:r>
            </a:p>
          </p:txBody>
        </p:sp>
        <p:sp>
          <p:nvSpPr>
            <p:cNvPr id="52" name="CuadroTexto 51">
              <a:extLst>
                <a:ext uri="{FF2B5EF4-FFF2-40B4-BE49-F238E27FC236}">
                  <a16:creationId xmlns:a16="http://schemas.microsoft.com/office/drawing/2014/main" id="{919682D3-4F48-4BCD-B504-81DB6B3C63E3}"/>
                </a:ext>
              </a:extLst>
            </p:cNvPr>
            <p:cNvSpPr txBox="1"/>
            <p:nvPr/>
          </p:nvSpPr>
          <p:spPr>
            <a:xfrm>
              <a:off x="10004255" y="2360464"/>
              <a:ext cx="781898" cy="37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Víctor</a:t>
              </a:r>
            </a:p>
          </p:txBody>
        </p:sp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99360F97-85A8-4115-B151-DA7834536BB9}"/>
                </a:ext>
              </a:extLst>
            </p:cNvPr>
            <p:cNvSpPr txBox="1"/>
            <p:nvPr/>
          </p:nvSpPr>
          <p:spPr>
            <a:xfrm>
              <a:off x="8777980" y="4532248"/>
              <a:ext cx="11224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s-ES" dirty="0"/>
                <a:t>Pol</a:t>
              </a:r>
            </a:p>
          </p:txBody>
        </p:sp>
        <p:sp>
          <p:nvSpPr>
            <p:cNvPr id="56" name="CuadroTexto 55">
              <a:extLst>
                <a:ext uri="{FF2B5EF4-FFF2-40B4-BE49-F238E27FC236}">
                  <a16:creationId xmlns:a16="http://schemas.microsoft.com/office/drawing/2014/main" id="{914D4E7E-A118-4148-9BF9-E92FF25DFE15}"/>
                </a:ext>
              </a:extLst>
            </p:cNvPr>
            <p:cNvSpPr txBox="1"/>
            <p:nvPr/>
          </p:nvSpPr>
          <p:spPr>
            <a:xfrm>
              <a:off x="6825690" y="4521584"/>
              <a:ext cx="1368474" cy="379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s-ES" b="1" dirty="0"/>
                <a:t>Lorena</a:t>
              </a:r>
            </a:p>
          </p:txBody>
        </p:sp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2891A8CA-0F63-4617-BE83-7A786A11E9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0165" t="20312" r="20624" b="23992"/>
            <a:stretch/>
          </p:blipFill>
          <p:spPr>
            <a:xfrm>
              <a:off x="9792055" y="779185"/>
              <a:ext cx="1206298" cy="155745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79178B34-BAE0-45BD-819D-3D00AD880D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1580" t="27473" r="19703" b="28046"/>
            <a:stretch/>
          </p:blipFill>
          <p:spPr>
            <a:xfrm>
              <a:off x="8922569" y="2874590"/>
              <a:ext cx="1252908" cy="161234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  <p:sp>
        <p:nvSpPr>
          <p:cNvPr id="16" name="CuadroTexto 15">
            <a:extLst>
              <a:ext uri="{FF2B5EF4-FFF2-40B4-BE49-F238E27FC236}">
                <a16:creationId xmlns:a16="http://schemas.microsoft.com/office/drawing/2014/main" id="{B5B4A3EC-3AB6-46BC-917F-941FB4FE5087}"/>
              </a:ext>
            </a:extLst>
          </p:cNvPr>
          <p:cNvSpPr txBox="1"/>
          <p:nvPr/>
        </p:nvSpPr>
        <p:spPr>
          <a:xfrm>
            <a:off x="1222464" y="593165"/>
            <a:ext cx="284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	</a:t>
            </a:r>
            <a:r>
              <a:rPr lang="es-ES" dirty="0">
                <a:latin typeface="Lato Black" panose="020F0A02020204030203" pitchFamily="34" charset="0"/>
              </a:rPr>
              <a:t>BACK-END</a:t>
            </a:r>
            <a:endParaRPr lang="es-ES" dirty="0"/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DD05A17F-8C2E-4999-8E2E-BEDE72E90D32}"/>
              </a:ext>
            </a:extLst>
          </p:cNvPr>
          <p:cNvSpPr txBox="1"/>
          <p:nvPr/>
        </p:nvSpPr>
        <p:spPr>
          <a:xfrm>
            <a:off x="7173469" y="605788"/>
            <a:ext cx="284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	</a:t>
            </a:r>
            <a:r>
              <a:rPr lang="es-ES" dirty="0">
                <a:latin typeface="Lato Black" panose="020F0A02020204030203" pitchFamily="34" charset="0"/>
              </a:rPr>
              <a:t>FRONT-END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10111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1" presetClass="path" presetSubtype="0" decel="3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56 0.00879 L -0.02917 0.17754 C -0.03529 0.21412 -0.03177 0.24699 -0.02018 0.26597 C -0.00729 0.28727 0.01041 0.29051 0.03112 0.27754 L 0.12539 0.22268 " pathEditMode="relative" rAng="18780000" ptsTypes="AAA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6" y="1826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7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E99A094-BCDE-41F8-A34A-CFF46B636161}"/>
              </a:ext>
            </a:extLst>
          </p:cNvPr>
          <p:cNvSpPr txBox="1"/>
          <p:nvPr/>
        </p:nvSpPr>
        <p:spPr>
          <a:xfrm>
            <a:off x="763398" y="2117599"/>
            <a:ext cx="468396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dirty="0">
                <a:latin typeface="Lato Black" panose="020F0A02020204030203" pitchFamily="34" charset="0"/>
              </a:rPr>
              <a:t>Tareas a realizar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1486FC1D-EB33-4069-AC03-54A2B26AF495}"/>
              </a:ext>
            </a:extLst>
          </p:cNvPr>
          <p:cNvCxnSpPr/>
          <p:nvPr/>
        </p:nvCxnSpPr>
        <p:spPr>
          <a:xfrm>
            <a:off x="847287" y="4521666"/>
            <a:ext cx="188752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Reloj en el tiempo de fondo de la naturaleza del árbol de madera a las 6 de  la mañana | Foto Premium">
            <a:extLst>
              <a:ext uri="{FF2B5EF4-FFF2-40B4-BE49-F238E27FC236}">
                <a16:creationId xmlns:a16="http://schemas.microsoft.com/office/drawing/2014/main" id="{890539CE-2F79-420D-B935-48FB5D8BC5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837" b="-2"/>
          <a:stretch/>
        </p:blipFill>
        <p:spPr bwMode="auto">
          <a:xfrm>
            <a:off x="5481179" y="677094"/>
            <a:ext cx="5558622" cy="550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58308B5-0D7F-47B4-B7B9-5B6AEFE02EA5}"/>
              </a:ext>
            </a:extLst>
          </p:cNvPr>
          <p:cNvSpPr/>
          <p:nvPr/>
        </p:nvSpPr>
        <p:spPr>
          <a:xfrm>
            <a:off x="5481179" y="677094"/>
            <a:ext cx="5558622" cy="5503794"/>
          </a:xfrm>
          <a:prstGeom prst="rect">
            <a:avLst/>
          </a:prstGeom>
          <a:solidFill>
            <a:schemeClr val="accent1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933596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1FDCA79-DAAD-45C8-AB06-3C1E3935BB80}"/>
              </a:ext>
            </a:extLst>
          </p:cNvPr>
          <p:cNvSpPr/>
          <p:nvPr/>
        </p:nvSpPr>
        <p:spPr>
          <a:xfrm>
            <a:off x="688669" y="569509"/>
            <a:ext cx="10562354" cy="72984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903FDD7-780C-4C15-9AB0-F6A60534104D}"/>
              </a:ext>
            </a:extLst>
          </p:cNvPr>
          <p:cNvSpPr txBox="1"/>
          <p:nvPr/>
        </p:nvSpPr>
        <p:spPr>
          <a:xfrm>
            <a:off x="688669" y="518931"/>
            <a:ext cx="89588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Tareas a realizar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B8FB812-6251-4C02-BDAF-AEF63CD72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435225"/>
            <a:ext cx="11582400" cy="198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246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6" descr="Huelva usa 188.000 litros de agua y desinfectante al día para limpiar las  calles">
            <a:extLst>
              <a:ext uri="{FF2B5EF4-FFF2-40B4-BE49-F238E27FC236}">
                <a16:creationId xmlns:a16="http://schemas.microsoft.com/office/drawing/2014/main" id="{A3E595A9-AA89-4468-B56B-EA2F4E8088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434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4F195719-8478-4ADF-B9FD-9853D84287C5}"/>
              </a:ext>
            </a:extLst>
          </p:cNvPr>
          <p:cNvSpPr txBox="1"/>
          <p:nvPr/>
        </p:nvSpPr>
        <p:spPr>
          <a:xfrm>
            <a:off x="8022021" y="3231931"/>
            <a:ext cx="3852041" cy="18340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0200791-5D1F-4B4E-8665-7E30952D326C}"/>
              </a:ext>
            </a:extLst>
          </p:cNvPr>
          <p:cNvSpPr txBox="1"/>
          <p:nvPr/>
        </p:nvSpPr>
        <p:spPr>
          <a:xfrm>
            <a:off x="510919" y="5473292"/>
            <a:ext cx="3993970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6000" dirty="0">
                <a:solidFill>
                  <a:schemeClr val="accent1">
                    <a:lumMod val="50000"/>
                  </a:schemeClr>
                </a:solidFill>
                <a:latin typeface="Lato Black" panose="020F0A02020204030203" pitchFamily="34" charset="0"/>
              </a:rPr>
              <a:t>Gracias</a:t>
            </a:r>
            <a:r>
              <a:rPr lang="es-ES" sz="6000" dirty="0">
                <a:latin typeface="Lato Black" panose="020F0A02020204030203" pitchFamily="34" charset="0"/>
              </a:rPr>
              <a:t> </a:t>
            </a:r>
          </a:p>
        </p:txBody>
      </p:sp>
      <p:pic>
        <p:nvPicPr>
          <p:cNvPr id="16" name="Imagen 15" descr="Logotipo, Icono&#10;&#10;Descripción generada automáticamente">
            <a:extLst>
              <a:ext uri="{FF2B5EF4-FFF2-40B4-BE49-F238E27FC236}">
                <a16:creationId xmlns:a16="http://schemas.microsoft.com/office/drawing/2014/main" id="{E4744708-AE87-4B2A-9144-9FBDB439E1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838" b="98985" l="2320" r="93557">
                        <a14:foregroundMark x1="49742" y1="7614" x2="54639" y2="6345"/>
                        <a14:foregroundMark x1="58247" y1="7614" x2="65722" y2="11421"/>
                        <a14:foregroundMark x1="90979" y1="35533" x2="93814" y2="47716"/>
                        <a14:foregroundMark x1="93814" y1="47716" x2="90979" y2="66244"/>
                        <a14:foregroundMark x1="71907" y1="89848" x2="71907" y2="89848"/>
                        <a14:foregroundMark x1="77320" y1="86802" x2="61082" y2="94924"/>
                        <a14:foregroundMark x1="73454" y1="92132" x2="59536" y2="96193"/>
                        <a14:foregroundMark x1="59536" y1="96193" x2="59278" y2="96193"/>
                        <a14:foregroundMark x1="7474" y1="72843" x2="15206" y2="86548"/>
                        <a14:foregroundMark x1="15206" y1="86548" x2="13660" y2="82741"/>
                        <a14:foregroundMark x1="26804" y1="89848" x2="30928" y2="93147"/>
                        <a14:foregroundMark x1="26289" y1="90609" x2="32990" y2="94416"/>
                        <a14:foregroundMark x1="21649" y1="87310" x2="30155" y2="93909"/>
                        <a14:foregroundMark x1="59536" y1="59645" x2="63660" y2="73604"/>
                        <a14:foregroundMark x1="63660" y1="73604" x2="62371" y2="74873"/>
                        <a14:foregroundMark x1="6443" y1="34010" x2="3093" y2="50254"/>
                        <a14:foregroundMark x1="8247" y1="34010" x2="6701" y2="39848"/>
                        <a14:foregroundMark x1="3093" y1="50254" x2="2835" y2="54315"/>
                        <a14:foregroundMark x1="43299" y1="96701" x2="55412" y2="96954"/>
                        <a14:foregroundMark x1="55412" y1="96954" x2="56701" y2="97716"/>
                        <a14:foregroundMark x1="46392" y1="97208" x2="54897" y2="98985"/>
                        <a14:foregroundMark x1="32990" y1="91624" x2="37371" y2="95939"/>
                        <a14:foregroundMark x1="39433" y1="95178" x2="40464" y2="95178"/>
                        <a14:foregroundMark x1="15979" y1="84518" x2="23454" y2="906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151" y="5473292"/>
            <a:ext cx="981905" cy="99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963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22113" y="6356350"/>
            <a:ext cx="369887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2</a:t>
            </a:fld>
            <a:endParaRPr lang="es-ES"/>
          </a:p>
        </p:txBody>
      </p:sp>
      <p:sp>
        <p:nvSpPr>
          <p:cNvPr id="11" name="Marcador de contenido 3">
            <a:extLst>
              <a:ext uri="{FF2B5EF4-FFF2-40B4-BE49-F238E27FC236}">
                <a16:creationId xmlns:a16="http://schemas.microsoft.com/office/drawing/2014/main" id="{E9B22767-2CEF-4603-BF6D-8021A6A9EE25}"/>
              </a:ext>
            </a:extLst>
          </p:cNvPr>
          <p:cNvSpPr txBox="1">
            <a:spLocks/>
          </p:cNvSpPr>
          <p:nvPr/>
        </p:nvSpPr>
        <p:spPr>
          <a:xfrm>
            <a:off x="940977" y="1566336"/>
            <a:ext cx="5281629" cy="40700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s-ES" dirty="0">
                <a:latin typeface="Lato Black" panose="020F0A02020204030203" pitchFamily="34" charset="0"/>
              </a:rPr>
              <a:t> Estado del proyecto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s-ES" dirty="0">
                <a:latin typeface="Lato Black" panose="020F0A02020204030203" pitchFamily="34" charset="0"/>
              </a:rPr>
              <a:t>Control del proyecto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s-ES" dirty="0">
                <a:latin typeface="Lato Black" panose="020F0A02020204030203" pitchFamily="34" charset="0"/>
              </a:rPr>
              <a:t>Contratiempos y soluciones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s-ES" dirty="0">
                <a:latin typeface="Lato Black" panose="020F0A02020204030203" pitchFamily="34" charset="0"/>
              </a:rPr>
              <a:t>Tareas a realizar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b="1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D840B8A1-6136-4813-B458-AC8B107A6F60}"/>
              </a:ext>
            </a:extLst>
          </p:cNvPr>
          <p:cNvSpPr/>
          <p:nvPr/>
        </p:nvSpPr>
        <p:spPr>
          <a:xfrm>
            <a:off x="688669" y="569509"/>
            <a:ext cx="10562354" cy="72984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DA74446-3238-4F6D-9028-E3084BA89EAC}"/>
              </a:ext>
            </a:extLst>
          </p:cNvPr>
          <p:cNvSpPr txBox="1"/>
          <p:nvPr/>
        </p:nvSpPr>
        <p:spPr>
          <a:xfrm>
            <a:off x="773197" y="535709"/>
            <a:ext cx="38582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1843941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Bohemian Tumblr Wallpapers - Oh my Dior | Plants, Planting flowers, Pretty  plants">
            <a:extLst>
              <a:ext uri="{FF2B5EF4-FFF2-40B4-BE49-F238E27FC236}">
                <a16:creationId xmlns:a16="http://schemas.microsoft.com/office/drawing/2014/main" id="{7914D6E0-A89B-4E32-AC32-25D7791AF0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" t="29136" r="1427" b="4242"/>
          <a:stretch/>
        </p:blipFill>
        <p:spPr bwMode="auto">
          <a:xfrm>
            <a:off x="598079" y="621073"/>
            <a:ext cx="5497921" cy="559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E99A094-BCDE-41F8-A34A-CFF46B636161}"/>
              </a:ext>
            </a:extLst>
          </p:cNvPr>
          <p:cNvSpPr txBox="1"/>
          <p:nvPr/>
        </p:nvSpPr>
        <p:spPr>
          <a:xfrm>
            <a:off x="6599567" y="2355310"/>
            <a:ext cx="468396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dirty="0">
                <a:latin typeface="Lato Black" panose="020F0A02020204030203" pitchFamily="34" charset="0"/>
              </a:rPr>
              <a:t>Estado del proyecto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1486FC1D-EB33-4069-AC03-54A2B26AF495}"/>
              </a:ext>
            </a:extLst>
          </p:cNvPr>
          <p:cNvCxnSpPr/>
          <p:nvPr/>
        </p:nvCxnSpPr>
        <p:spPr>
          <a:xfrm>
            <a:off x="6736360" y="4764947"/>
            <a:ext cx="188752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0405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4DEDD7D3-3076-41FA-921F-DC9268759482}"/>
              </a:ext>
            </a:extLst>
          </p:cNvPr>
          <p:cNvSpPr/>
          <p:nvPr/>
        </p:nvSpPr>
        <p:spPr>
          <a:xfrm>
            <a:off x="688669" y="569509"/>
            <a:ext cx="10562354" cy="72984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6802CD8-DD1D-49DC-868A-2E6147F43DF6}"/>
              </a:ext>
            </a:extLst>
          </p:cNvPr>
          <p:cNvSpPr txBox="1"/>
          <p:nvPr/>
        </p:nvSpPr>
        <p:spPr>
          <a:xfrm>
            <a:off x="811828" y="510542"/>
            <a:ext cx="38582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Etapas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2AA3474-4BC9-4D26-9770-0B1D939F516F}"/>
              </a:ext>
            </a:extLst>
          </p:cNvPr>
          <p:cNvSpPr/>
          <p:nvPr/>
        </p:nvSpPr>
        <p:spPr>
          <a:xfrm>
            <a:off x="940977" y="2763985"/>
            <a:ext cx="1800000" cy="1800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5ED4F5E2-5E08-4107-9131-132C855F4B71}"/>
              </a:ext>
            </a:extLst>
          </p:cNvPr>
          <p:cNvSpPr/>
          <p:nvPr/>
        </p:nvSpPr>
        <p:spPr>
          <a:xfrm>
            <a:off x="8694717" y="2785732"/>
            <a:ext cx="1800000" cy="1800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F0C0C063-9E2F-4A41-A469-0974E3DB7F9A}"/>
              </a:ext>
            </a:extLst>
          </p:cNvPr>
          <p:cNvSpPr/>
          <p:nvPr/>
        </p:nvSpPr>
        <p:spPr>
          <a:xfrm>
            <a:off x="6110137" y="2763985"/>
            <a:ext cx="1800000" cy="18000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ECE1384-578E-4C4C-B8A8-BD98ABB74913}"/>
              </a:ext>
            </a:extLst>
          </p:cNvPr>
          <p:cNvSpPr/>
          <p:nvPr/>
        </p:nvSpPr>
        <p:spPr>
          <a:xfrm>
            <a:off x="3525557" y="2785732"/>
            <a:ext cx="1800000" cy="1800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15C26C-A2A2-4390-B36E-C05D1E6D22CE}"/>
              </a:ext>
            </a:extLst>
          </p:cNvPr>
          <p:cNvSpPr txBox="1"/>
          <p:nvPr/>
        </p:nvSpPr>
        <p:spPr>
          <a:xfrm>
            <a:off x="1069070" y="3479319"/>
            <a:ext cx="1543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Lato Black" panose="020F0A02020204030203" pitchFamily="34" charset="0"/>
              </a:rPr>
              <a:t>Planificación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2D02E7A-CCD9-4057-9F34-043629F32E2A}"/>
              </a:ext>
            </a:extLst>
          </p:cNvPr>
          <p:cNvSpPr txBox="1"/>
          <p:nvPr/>
        </p:nvSpPr>
        <p:spPr>
          <a:xfrm>
            <a:off x="3770806" y="3479319"/>
            <a:ext cx="1309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Lato Black" panose="020F0A02020204030203" pitchFamily="34" charset="0"/>
              </a:rPr>
              <a:t>Requisitos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AAB8D5C-C352-4C14-BF5B-C004B17D74E2}"/>
              </a:ext>
            </a:extLst>
          </p:cNvPr>
          <p:cNvSpPr txBox="1"/>
          <p:nvPr/>
        </p:nvSpPr>
        <p:spPr>
          <a:xfrm>
            <a:off x="6322316" y="3362566"/>
            <a:ext cx="1375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  <a:latin typeface="Lato Black" panose="020F0A02020204030203" pitchFamily="34" charset="0"/>
              </a:rPr>
              <a:t>Desarrollo y test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33ABDFB-0593-4B31-B944-FB7D3A048F51}"/>
              </a:ext>
            </a:extLst>
          </p:cNvPr>
          <p:cNvSpPr txBox="1"/>
          <p:nvPr/>
        </p:nvSpPr>
        <p:spPr>
          <a:xfrm>
            <a:off x="8906896" y="3362565"/>
            <a:ext cx="1375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Lato Black" panose="020F0A02020204030203" pitchFamily="34" charset="0"/>
              </a:rPr>
              <a:t>Cierre del proyecto</a:t>
            </a: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A0067003-037E-4F73-B70C-0BEE61804337}"/>
              </a:ext>
            </a:extLst>
          </p:cNvPr>
          <p:cNvCxnSpPr/>
          <p:nvPr/>
        </p:nvCxnSpPr>
        <p:spPr>
          <a:xfrm>
            <a:off x="2870125" y="3663985"/>
            <a:ext cx="5355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13AC8858-1224-4618-BB3A-3062520F205C}"/>
              </a:ext>
            </a:extLst>
          </p:cNvPr>
          <p:cNvCxnSpPr/>
          <p:nvPr/>
        </p:nvCxnSpPr>
        <p:spPr>
          <a:xfrm>
            <a:off x="5434298" y="3685730"/>
            <a:ext cx="5355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C50CFBB2-C0FB-441C-A2B4-53E507E6EACD}"/>
              </a:ext>
            </a:extLst>
          </p:cNvPr>
          <p:cNvCxnSpPr/>
          <p:nvPr/>
        </p:nvCxnSpPr>
        <p:spPr>
          <a:xfrm>
            <a:off x="8082827" y="3685730"/>
            <a:ext cx="5355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10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DDA92C5-7551-4D94-AA12-61CD2BCB1D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5"/>
          <a:stretch/>
        </p:blipFill>
        <p:spPr>
          <a:xfrm>
            <a:off x="6730936" y="1265076"/>
            <a:ext cx="2243614" cy="3734763"/>
          </a:xfrm>
          <a:prstGeom prst="rect">
            <a:avLst/>
          </a:prstGeom>
        </p:spPr>
      </p:pic>
      <p:pic>
        <p:nvPicPr>
          <p:cNvPr id="18" name="Picture 2" descr="Apple iPhone XS Transparent Mobile Free Download searchpng.com">
            <a:extLst>
              <a:ext uri="{FF2B5EF4-FFF2-40B4-BE49-F238E27FC236}">
                <a16:creationId xmlns:a16="http://schemas.microsoft.com/office/drawing/2014/main" id="{914CB4DC-139F-428D-A3D9-AC1585CBF4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961"/>
          <a:stretch/>
        </p:blipFill>
        <p:spPr bwMode="auto">
          <a:xfrm>
            <a:off x="6096000" y="671804"/>
            <a:ext cx="3513486" cy="5514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13EA7CA8-12E5-4352-B121-E14E34BF84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1" b="2802"/>
          <a:stretch/>
        </p:blipFill>
        <p:spPr>
          <a:xfrm>
            <a:off x="3274397" y="1374336"/>
            <a:ext cx="2129720" cy="4263422"/>
          </a:xfrm>
          <a:prstGeom prst="rect">
            <a:avLst/>
          </a:prstGeom>
        </p:spPr>
      </p:pic>
      <p:pic>
        <p:nvPicPr>
          <p:cNvPr id="2050" name="Picture 2" descr="Apple iPhone XS Transparent Mobile Free Download searchpng.com">
            <a:extLst>
              <a:ext uri="{FF2B5EF4-FFF2-40B4-BE49-F238E27FC236}">
                <a16:creationId xmlns:a16="http://schemas.microsoft.com/office/drawing/2014/main" id="{6483DAB0-7EF3-4DA6-BAB5-694DBF98FC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961"/>
          <a:stretch/>
        </p:blipFill>
        <p:spPr bwMode="auto">
          <a:xfrm>
            <a:off x="2582514" y="671804"/>
            <a:ext cx="3513486" cy="5514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63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B9E51501-0623-4D78-AC4A-EAE7FD4BA5D3}"/>
              </a:ext>
            </a:extLst>
          </p:cNvPr>
          <p:cNvGrpSpPr/>
          <p:nvPr/>
        </p:nvGrpSpPr>
        <p:grpSpPr>
          <a:xfrm>
            <a:off x="2582514" y="671804"/>
            <a:ext cx="7026972" cy="5514391"/>
            <a:chOff x="2582514" y="671804"/>
            <a:chExt cx="7026972" cy="5514391"/>
          </a:xfrm>
        </p:grpSpPr>
        <p:pic>
          <p:nvPicPr>
            <p:cNvPr id="3" name="Imagen 2" descr="Forma, Cuadrado&#10;&#10;Descripción generada automáticamente">
              <a:extLst>
                <a:ext uri="{FF2B5EF4-FFF2-40B4-BE49-F238E27FC236}">
                  <a16:creationId xmlns:a16="http://schemas.microsoft.com/office/drawing/2014/main" id="{7FB239CE-C055-4791-9F2E-4B4478C9D3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1170" y="1118749"/>
              <a:ext cx="2206523" cy="4770861"/>
            </a:xfrm>
            <a:prstGeom prst="rect">
              <a:avLst/>
            </a:prstGeom>
          </p:spPr>
        </p:pic>
        <p:pic>
          <p:nvPicPr>
            <p:cNvPr id="7" name="Imagen 6" descr="Interfaz de usuario gráfica, Aplicación&#10;&#10;Descripción generada automáticamente">
              <a:extLst>
                <a:ext uri="{FF2B5EF4-FFF2-40B4-BE49-F238E27FC236}">
                  <a16:creationId xmlns:a16="http://schemas.microsoft.com/office/drawing/2014/main" id="{C4582DC7-BA11-4A3B-B095-913DE8462E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0907" y="1118750"/>
              <a:ext cx="2248812" cy="4862296"/>
            </a:xfrm>
            <a:prstGeom prst="rect">
              <a:avLst/>
            </a:prstGeom>
          </p:spPr>
        </p:pic>
        <p:pic>
          <p:nvPicPr>
            <p:cNvPr id="8" name="Picture 2" descr="Apple iPhone XS Transparent Mobile Free Download searchpng.com">
              <a:extLst>
                <a:ext uri="{FF2B5EF4-FFF2-40B4-BE49-F238E27FC236}">
                  <a16:creationId xmlns:a16="http://schemas.microsoft.com/office/drawing/2014/main" id="{A004CBCC-07E7-4216-B235-64AD31C76A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961"/>
            <a:stretch/>
          </p:blipFill>
          <p:spPr bwMode="auto">
            <a:xfrm>
              <a:off x="6096000" y="671804"/>
              <a:ext cx="3513486" cy="55143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 descr="Apple iPhone XS Transparent Mobile Free Download searchpng.com">
              <a:extLst>
                <a:ext uri="{FF2B5EF4-FFF2-40B4-BE49-F238E27FC236}">
                  <a16:creationId xmlns:a16="http://schemas.microsoft.com/office/drawing/2014/main" id="{6483DAB0-7EF3-4DA6-BAB5-694DBF98FC0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961"/>
            <a:stretch/>
          </p:blipFill>
          <p:spPr bwMode="auto">
            <a:xfrm>
              <a:off x="2582514" y="671804"/>
              <a:ext cx="3513486" cy="55143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3B9FC8B-21A1-479F-8FC6-D23E43CA1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98734" y="3395693"/>
              <a:ext cx="2085442" cy="308410"/>
            </a:xfrm>
            <a:prstGeom prst="rect">
              <a:avLst/>
            </a:prstGeom>
          </p:spPr>
        </p:pic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4E58FFE6-F75B-49AF-83E9-5E6E4FCFD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71956" y="4354237"/>
              <a:ext cx="2075737" cy="2975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2068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9260CBB-EFE9-46B0-B248-1BB471452C99}"/>
              </a:ext>
            </a:extLst>
          </p:cNvPr>
          <p:cNvSpPr/>
          <p:nvPr/>
        </p:nvSpPr>
        <p:spPr>
          <a:xfrm>
            <a:off x="923331" y="667139"/>
            <a:ext cx="10345338" cy="55237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E99A094-BCDE-41F8-A34A-CFF46B636161}"/>
              </a:ext>
            </a:extLst>
          </p:cNvPr>
          <p:cNvSpPr txBox="1"/>
          <p:nvPr/>
        </p:nvSpPr>
        <p:spPr>
          <a:xfrm>
            <a:off x="6281899" y="2369538"/>
            <a:ext cx="46839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>
                <a:latin typeface="Lato Black" panose="020F0A02020204030203" pitchFamily="34" charset="0"/>
              </a:rPr>
              <a:t>Control del proyecto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1486FC1D-EB33-4069-AC03-54A2B26AF495}"/>
              </a:ext>
            </a:extLst>
          </p:cNvPr>
          <p:cNvCxnSpPr/>
          <p:nvPr/>
        </p:nvCxnSpPr>
        <p:spPr>
          <a:xfrm>
            <a:off x="6392411" y="4723002"/>
            <a:ext cx="188752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naturaleza | Tumblr | Naturaleza tumblr, Fotografía de bosque, Paisaje de  fantasía">
            <a:extLst>
              <a:ext uri="{FF2B5EF4-FFF2-40B4-BE49-F238E27FC236}">
                <a16:creationId xmlns:a16="http://schemas.microsoft.com/office/drawing/2014/main" id="{5F65B822-D019-42AB-A7AA-10B0944180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48"/>
          <a:stretch/>
        </p:blipFill>
        <p:spPr bwMode="auto">
          <a:xfrm>
            <a:off x="1504641" y="1095379"/>
            <a:ext cx="3951000" cy="4667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0098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4DEDD7D3-3076-41FA-921F-DC9268759482}"/>
              </a:ext>
            </a:extLst>
          </p:cNvPr>
          <p:cNvSpPr/>
          <p:nvPr/>
        </p:nvSpPr>
        <p:spPr>
          <a:xfrm>
            <a:off x="688669" y="569509"/>
            <a:ext cx="10562354" cy="72984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6802CD8-DD1D-49DC-868A-2E6147F43DF6}"/>
              </a:ext>
            </a:extLst>
          </p:cNvPr>
          <p:cNvSpPr txBox="1"/>
          <p:nvPr/>
        </p:nvSpPr>
        <p:spPr>
          <a:xfrm>
            <a:off x="811828" y="510542"/>
            <a:ext cx="59077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Horas semanales</a:t>
            </a: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1094244B-7BCF-48A6-BFA3-8929C9C7D8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1949" y="1964424"/>
            <a:ext cx="9663347" cy="380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016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66FF8F16-0130-4E84-A91D-69F75D0E7104}"/>
              </a:ext>
            </a:extLst>
          </p:cNvPr>
          <p:cNvSpPr/>
          <p:nvPr/>
        </p:nvSpPr>
        <p:spPr>
          <a:xfrm>
            <a:off x="688669" y="569509"/>
            <a:ext cx="10562354" cy="72984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7537C56-9DCD-496D-A587-BC418CCCF1AF}"/>
              </a:ext>
            </a:extLst>
          </p:cNvPr>
          <p:cNvSpPr txBox="1"/>
          <p:nvPr/>
        </p:nvSpPr>
        <p:spPr>
          <a:xfrm>
            <a:off x="745776" y="509605"/>
            <a:ext cx="89588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Horas totales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E435DFC-B041-493F-8E6A-9EF077442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527" y="2138222"/>
            <a:ext cx="9766638" cy="301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415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</TotalTime>
  <Words>99</Words>
  <Application>Microsoft Office PowerPoint</Application>
  <PresentationFormat>Panorámica</PresentationFormat>
  <Paragraphs>52</Paragraphs>
  <Slides>15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Corbel</vt:lpstr>
      <vt:lpstr>Garamond</vt:lpstr>
      <vt:lpstr>Lato Black</vt:lpstr>
      <vt:lpstr>Times New Roman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ECOPROTECT</dc:title>
  <dc:creator>Lorena Martínez Torres (Teams)</dc:creator>
  <cp:lastModifiedBy>Lorena Martínez Torres (Teams)</cp:lastModifiedBy>
  <cp:revision>31</cp:revision>
  <dcterms:created xsi:type="dcterms:W3CDTF">2021-05-08T17:37:54Z</dcterms:created>
  <dcterms:modified xsi:type="dcterms:W3CDTF">2021-05-12T14:14:48Z</dcterms:modified>
</cp:coreProperties>
</file>

<file path=docProps/thumbnail.jpeg>
</file>